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8" r:id="rId4"/>
    <p:sldId id="271" r:id="rId5"/>
    <p:sldId id="272" r:id="rId6"/>
    <p:sldId id="273" r:id="rId7"/>
    <p:sldId id="274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29" autoAdjust="0"/>
  </p:normalViewPr>
  <p:slideViewPr>
    <p:cSldViewPr>
      <p:cViewPr varScale="1">
        <p:scale>
          <a:sx n="69" d="100"/>
          <a:sy n="69" d="100"/>
        </p:scale>
        <p:origin x="6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9D-4A4B-A942-ECA434C442C0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9D-4A4B-A942-ECA434C442C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9D-4A4B-A942-ECA434C442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dirty="0"/>
                      <a:t>14,3%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9D-4A4B-A942-ECA434C442C0}"/>
                </c:ext>
              </c:extLst>
            </c:dLbl>
            <c:dLbl>
              <c:idx val="2"/>
              <c:layout>
                <c:manualLayout>
                  <c:x val="0.25563855881166714"/>
                  <c:y val="6.250654689161522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83,6%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9D-4A4B-A942-ECA434C44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2.1000000000000001E-2</c:v>
                </c:pt>
                <c:pt idx="1">
                  <c:v>0.14299999999999999</c:v>
                </c:pt>
                <c:pt idx="2">
                  <c:v>0.83599999999999997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9D-4A4B-A942-ECA434C44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8D-4897-B9B6-91727E92174D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8D-4897-B9B6-91727E92174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8D-4897-B9B6-91727E92174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8D-4897-B9B6-91727E92174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8D-4897-B9B6-91727E921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3.1E-2</c:v>
                </c:pt>
                <c:pt idx="1">
                  <c:v>0.216</c:v>
                </c:pt>
                <c:pt idx="2">
                  <c:v>0.753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8D-4897-B9B6-91727E921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2B-4A62-8775-123DF67723DD}"/>
              </c:ext>
            </c:extLst>
          </c:dPt>
          <c:dPt>
            <c:idx val="2"/>
            <c:bubble3D val="0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2B-4A62-8775-123DF67723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3.5999999999999997E-2</c:v>
                </c:pt>
                <c:pt idx="1">
                  <c:v>0.23300000000000001</c:v>
                </c:pt>
                <c:pt idx="2">
                  <c:v>0.73399999999999999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2B-4A62-8775-123DF6772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altLang="ja-JP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/>
              <a:t>Образец заголовка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/>
              <a:t>Образец текста</a:t>
            </a:r>
          </a:p>
          <a:p>
            <a:pPr lvl="1"/>
            <a:r>
              <a:rPr kumimoji="1" lang="ru-RU" altLang="ja-JP"/>
              <a:t>Второй уровень</a:t>
            </a:r>
          </a:p>
          <a:p>
            <a:pPr lvl="2"/>
            <a:r>
              <a:rPr kumimoji="1" lang="ru-RU" altLang="ja-JP"/>
              <a:t>Третий уровень</a:t>
            </a:r>
          </a:p>
          <a:p>
            <a:pPr lvl="3"/>
            <a:r>
              <a:rPr kumimoji="1" lang="ru-RU" altLang="ja-JP"/>
              <a:t>Четвертый уровень</a:t>
            </a:r>
          </a:p>
          <a:p>
            <a:pPr lvl="4"/>
            <a:r>
              <a:rPr kumimoji="1" lang="ru-RU" altLang="ja-JP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20882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Бюджет </a:t>
            </a:r>
            <a:r>
              <a:rPr lang="ru-RU" sz="2800" dirty="0" err="1">
                <a:solidFill>
                  <a:srgbClr val="C00000"/>
                </a:solidFill>
              </a:rPr>
              <a:t>Денисовского</a:t>
            </a:r>
            <a:r>
              <a:rPr lang="ru-RU" sz="2800" dirty="0">
                <a:solidFill>
                  <a:srgbClr val="C00000"/>
                </a:solidFill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</a:rPr>
              <a:t>Ремонтненского</a:t>
            </a:r>
            <a:r>
              <a:rPr lang="ru-RU" sz="2800" dirty="0">
                <a:solidFill>
                  <a:srgbClr val="C00000"/>
                </a:solidFill>
              </a:rPr>
              <a:t> района на 2018 год и на плановый период  2019 и 2020 годов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813690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  <a:r>
              <a:rPr lang="ru-RU" sz="2800" b="1" cap="all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енисовское</a:t>
            </a:r>
            <a:r>
              <a:rPr lang="ru-RU" sz="2800" b="1" cap="all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сельское поселение </a:t>
            </a:r>
            <a:r>
              <a:rPr lang="ru-RU" sz="2800" b="1" cap="all" dirty="0" err="1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Ремонтненского</a:t>
            </a:r>
            <a:r>
              <a:rPr lang="ru-RU" sz="2800" b="1" cap="all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района</a:t>
            </a:r>
            <a:endParaRPr lang="ru-RU" sz="2800" b="1" cap="all" spc="0" dirty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ru-RU" b="1" i="1" u="sng" dirty="0"/>
          </a:p>
          <a:p>
            <a:endParaRPr lang="ru-RU" b="1" i="1" u="sng" dirty="0"/>
          </a:p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а – поступающие в бюджет поселения денежные средства.</a:t>
            </a:r>
          </a:p>
          <a:p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бюджета– выплачиваемые из бюджета поселения денежные средства.</a:t>
            </a:r>
          </a:p>
          <a:p>
            <a:r>
              <a:rPr lang="x-none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08720"/>
            <a:ext cx="4038600" cy="4608512"/>
          </a:xfrm>
          <a:prstGeom prst="rect">
            <a:avLst/>
          </a:prstGeom>
          <a:solidFill>
            <a:srgbClr val="FFFFFF"/>
          </a:solidFill>
          <a:extLst/>
        </p:spPr>
      </p:pic>
    </p:spTree>
    <p:extLst>
      <p:ext uri="{BB962C8B-B14F-4D97-AF65-F5344CB8AC3E}">
        <p14:creationId xmlns:p14="http://schemas.microsoft.com/office/powerpoint/2010/main" val="83553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/>
              <a:t>Доходы бюджета</a:t>
            </a:r>
            <a:r>
              <a:rPr lang="ru-RU" altLang="ru-RU" sz="1800" kern="0" dirty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endParaRPr lang="ru-RU" altLang="ru-RU" sz="1400" dirty="0"/>
          </a:p>
          <a:p>
            <a:r>
              <a:rPr lang="ru-RU" altLang="ru-RU" sz="1400" dirty="0"/>
              <a:t>-налоги на совокупный </a:t>
            </a:r>
          </a:p>
          <a:p>
            <a:r>
              <a:rPr lang="ru-RU" altLang="ru-RU" sz="1400" dirty="0"/>
              <a:t> доход;</a:t>
            </a:r>
          </a:p>
          <a:p>
            <a:r>
              <a:rPr lang="ru-RU" altLang="ru-RU" sz="1400" dirty="0"/>
              <a:t>-налоги на имущество;</a:t>
            </a:r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2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/>
              <a:t>Межбюджетные отношения</a:t>
            </a:r>
            <a:r>
              <a:rPr lang="ru-RU" altLang="ru-RU" sz="1600" kern="0" dirty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792386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>
                <a:solidFill>
                  <a:schemeClr val="accent1"/>
                </a:solidFill>
                <a:latin typeface="Arial" charset="0"/>
              </a:rPr>
              <a:t>Доходы бюджета </a:t>
            </a:r>
            <a:r>
              <a:rPr lang="ru-RU" altLang="ru-RU" sz="2000" b="1" kern="0" dirty="0" err="1">
                <a:solidFill>
                  <a:schemeClr val="accent1"/>
                </a:solidFill>
                <a:latin typeface="Arial" charset="0"/>
              </a:rPr>
              <a:t>Денисовского</a:t>
            </a:r>
            <a:r>
              <a:rPr lang="ru-RU" altLang="ru-RU" sz="2000" b="1" kern="0" dirty="0">
                <a:solidFill>
                  <a:schemeClr val="accent1"/>
                </a:solidFill>
                <a:latin typeface="Arial" charset="0"/>
              </a:rPr>
              <a:t> сельского поселения на 2018-2020 годы</a:t>
            </a:r>
            <a:br>
              <a:rPr lang="ru-RU" altLang="ru-RU" sz="2000" b="1" kern="0" dirty="0">
                <a:latin typeface="Arial" charset="0"/>
              </a:rPr>
            </a:br>
            <a:endParaRPr lang="ru-RU" altLang="ru-RU" sz="2000" b="1" kern="0" dirty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116611"/>
              </p:ext>
            </p:extLst>
          </p:nvPr>
        </p:nvGraphicFramePr>
        <p:xfrm>
          <a:off x="611559" y="1052737"/>
          <a:ext cx="7992895" cy="5686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8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2019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 </a:t>
                      </a:r>
                      <a:r>
                        <a:rPr lang="ru-RU" sz="1400" u="none" strike="noStrike" dirty="0" err="1">
                          <a:effectLst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 </a:t>
                      </a:r>
                      <a:r>
                        <a:rPr lang="ru-RU" sz="1400" u="none" strike="noStrike" dirty="0" err="1">
                          <a:effectLst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Сумма </a:t>
                      </a:r>
                      <a:r>
                        <a:rPr lang="ru-RU" sz="1400" u="none" strike="noStrike" dirty="0" err="1">
                          <a:effectLst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ДОХОДЫ, 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6553,1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4489,1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4272,4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939,8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971,2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272,6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343,7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350,5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Налог на совокупный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167,3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116,2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120,8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Налог на имущество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485,0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495,8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508,6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Гос.пошлина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135,2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138,6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142,0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1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3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Штрафы, санкции, возмещение ущерба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БЕЗВОЗМЕЗДНЫЕ ПОСТУПЛЕНИЯ БЮДЖЕТОВ ДРУГИХ УРОВНЕЙ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5478,1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3379,3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3134,4</a:t>
                      </a: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63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896">
              <a:schemeClr val="accent2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92275" y="277813"/>
            <a:ext cx="69945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/>
              <a:t>Структура доходов бюджета </a:t>
            </a:r>
            <a:r>
              <a:rPr lang="ru-RU" altLang="ru-RU" sz="2400" b="1" kern="0" dirty="0" err="1"/>
              <a:t>Денисовского</a:t>
            </a:r>
            <a:endParaRPr lang="ru-RU" altLang="ru-RU" sz="2400" b="1" kern="0" dirty="0"/>
          </a:p>
          <a:p>
            <a:r>
              <a:rPr lang="ru-RU" altLang="ru-RU" sz="2400" b="1" kern="0" dirty="0"/>
              <a:t> сельского поселения </a:t>
            </a:r>
            <a:br>
              <a:rPr lang="ru-RU" altLang="ru-RU" sz="2400" b="1" kern="0" dirty="0"/>
            </a:br>
            <a:r>
              <a:rPr lang="ru-RU" altLang="ru-RU" sz="2400" b="1" kern="0" dirty="0"/>
              <a:t>в 2018-2020 годах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Диаграмма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61768"/>
            <a:ext cx="6167437" cy="75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5" y="4077072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927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9348" y="1916832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2018 год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9871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2019 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2020 год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319642749"/>
              </p:ext>
            </p:extLst>
          </p:nvPr>
        </p:nvGraphicFramePr>
        <p:xfrm>
          <a:off x="0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459563342"/>
              </p:ext>
            </p:extLst>
          </p:nvPr>
        </p:nvGraphicFramePr>
        <p:xfrm>
          <a:off x="2987824" y="2492896"/>
          <a:ext cx="31683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56366710"/>
              </p:ext>
            </p:extLst>
          </p:nvPr>
        </p:nvGraphicFramePr>
        <p:xfrm>
          <a:off x="6228184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5078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/>
              <a:t>Расходы бюджета</a:t>
            </a:r>
            <a:br>
              <a:rPr lang="ru-RU" altLang="ru-RU" sz="2400" b="1" kern="0" dirty="0"/>
            </a:br>
            <a:r>
              <a:rPr lang="ru-RU" altLang="ru-RU" sz="2400" b="1" kern="0" dirty="0" err="1"/>
              <a:t>Денисовского</a:t>
            </a:r>
            <a:r>
              <a:rPr lang="ru-RU" altLang="ru-RU" sz="2400" b="1" kern="0" dirty="0"/>
              <a:t> сельского поселения </a:t>
            </a:r>
          </a:p>
          <a:p>
            <a:r>
              <a:rPr lang="ru-RU" altLang="ru-RU" sz="2400" b="1" kern="0" dirty="0"/>
              <a:t>на 2018 -2020 годы</a:t>
            </a:r>
            <a:br>
              <a:rPr lang="ru-RU" altLang="ru-RU" sz="2400" b="1" kern="0" dirty="0"/>
            </a:br>
            <a:r>
              <a:rPr lang="ru-RU" altLang="ru-RU" sz="2400" b="1" kern="0" dirty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249963"/>
              </p:ext>
            </p:extLst>
          </p:nvPr>
        </p:nvGraphicFramePr>
        <p:xfrm>
          <a:off x="539750" y="1755775"/>
          <a:ext cx="7632701" cy="3696192"/>
        </p:xfrm>
        <a:graphic>
          <a:graphicData uri="http://schemas.openxmlformats.org/drawingml/2006/table">
            <a:tbl>
              <a:tblPr/>
              <a:tblGrid>
                <a:gridCol w="8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6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1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2018 год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6553,1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4489,1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4272,4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том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числе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4112,3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2951,3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2883,5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75,8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76,6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79,4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хозяйство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230,8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87,8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28,5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кинематография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1912,3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1324,2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1262,3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политика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118,0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спорт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2,0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380288" y="1557338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7692"/>
              </p:ext>
            </p:extLst>
          </p:nvPr>
        </p:nvGraphicFramePr>
        <p:xfrm>
          <a:off x="755575" y="548681"/>
          <a:ext cx="7992888" cy="6104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05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Расходы по муниципальным программам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Наименование муниципальной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 программы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2018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6392,7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4398,6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4188,1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Обеспечение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 общественного порядка и противодействие преступности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118,0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10,00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Управление муниципальными финансами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4112,1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2951,1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2883,3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0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Обеспечение качественными жилищно-коммунальными услугами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230,8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87,8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Развитие физической культуры и спорта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  Развитие культуры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1912,3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1324,2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1262,3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  Муниципальная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954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Японская живопись</Template>
  <TotalTime>961</TotalTime>
  <Words>625</Words>
  <Application>Microsoft Office PowerPoint</Application>
  <PresentationFormat>Экран (4:3)</PresentationFormat>
  <Paragraphs>222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Wingdings</vt:lpstr>
      <vt:lpstr>YamatoPainting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Финансист</cp:lastModifiedBy>
  <cp:revision>143</cp:revision>
  <cp:lastPrinted>2017-02-27T14:27:09Z</cp:lastPrinted>
  <dcterms:created xsi:type="dcterms:W3CDTF">2014-05-12T16:47:43Z</dcterms:created>
  <dcterms:modified xsi:type="dcterms:W3CDTF">2018-01-22T12:00:36Z</dcterms:modified>
</cp:coreProperties>
</file>