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07142-0C03-4573-966F-636D9BFA134D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02E47-247B-456B-A7A6-C4A6641676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2E47-247B-456B-A7A6-C4A66416768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тдел ВК РО\Desktop\2,4 млн для распечатки\1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5715016"/>
            <a:ext cx="3071834" cy="114298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Для оформления обращаться в военный комиссариат Зимовниковского, Дубовского, Заветинского и Ремонтненского районов Ростовской области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п. Зимовники, пер.  Богдановский,10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по номерам : 8 (863-76) 3-26-85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                        8-928-169-34-92</a:t>
            </a:r>
            <a:endParaRPr lang="ru-RU" sz="105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4857760"/>
            <a:ext cx="3000364" cy="71438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8 </a:t>
            </a:r>
            <a:r>
              <a:rPr lang="ru-RU" sz="2800" b="1" dirty="0" smtClean="0">
                <a:solidFill>
                  <a:srgbClr val="FFFF00"/>
                </a:solidFill>
              </a:rPr>
              <a:t>(863-76) 3-26-85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8-928-169-34-92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тдел ВК РО\Desktop\2,4 млн для распечатки\1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15074" y="6357958"/>
            <a:ext cx="2928926" cy="50004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8 </a:t>
            </a:r>
            <a:r>
              <a:rPr lang="ru-RU" b="1" dirty="0" smtClean="0">
                <a:solidFill>
                  <a:srgbClr val="FFFF00"/>
                </a:solidFill>
              </a:rPr>
              <a:t>(863-76) 3-26-85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8-928-169-34-92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1942"/>
            <a:ext cx="3071834" cy="10001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Военный </a:t>
            </a:r>
            <a:r>
              <a:rPr lang="ru-RU" sz="1050" b="1" dirty="0" smtClean="0">
                <a:solidFill>
                  <a:srgbClr val="FFFF00"/>
                </a:solidFill>
              </a:rPr>
              <a:t>комиссариат Зимовниковского, Дубовского, Заветинского и Ремонтненского районов Ростовской области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п. Зимовники, пер.  Богдановский,10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по номерам : 8 (863-76) 3-26-85</a:t>
            </a:r>
          </a:p>
          <a:p>
            <a:pPr algn="ctr"/>
            <a:r>
              <a:rPr lang="ru-RU" sz="1050" b="1" dirty="0" smtClean="0">
                <a:solidFill>
                  <a:srgbClr val="FFFF00"/>
                </a:solidFill>
              </a:rPr>
              <a:t>                        8-928-169-34-92</a:t>
            </a:r>
            <a:endParaRPr lang="ru-RU" sz="105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PresentationFormat>Экран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ВК ЗДЗР</dc:creator>
  <cp:lastModifiedBy>Отдел ВК РО</cp:lastModifiedBy>
  <cp:revision>1</cp:revision>
  <dcterms:created xsi:type="dcterms:W3CDTF">2025-06-05T06:43:57Z</dcterms:created>
  <dcterms:modified xsi:type="dcterms:W3CDTF">2025-06-05T06:53:02Z</dcterms:modified>
</cp:coreProperties>
</file>