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6" d="100"/>
          <a:sy n="86" d="100"/>
        </p:scale>
        <p:origin x="-82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D07142-0C03-4573-966F-636D9BFA134D}" type="datetimeFigureOut">
              <a:rPr lang="ru-RU" smtClean="0"/>
              <a:t>05.06.2025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702E47-247B-456B-A7A6-C4A66416768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702E47-247B-456B-A7A6-C4A66416768C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Отдел ВК РО\Desktop\2,4 млн для распечатки\1 (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071802" y="5715016"/>
            <a:ext cx="3071834" cy="1142984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50000"/>
                  <a:shade val="30000"/>
                  <a:satMod val="115000"/>
                </a:schemeClr>
              </a:gs>
              <a:gs pos="50000">
                <a:schemeClr val="accent3">
                  <a:lumMod val="50000"/>
                  <a:shade val="67500"/>
                  <a:satMod val="115000"/>
                </a:schemeClr>
              </a:gs>
              <a:gs pos="100000">
                <a:schemeClr val="accent3">
                  <a:lumMod val="5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rgbClr val="FFFF00"/>
                </a:solidFill>
              </a:rPr>
              <a:t>Для оформления обращаться в военный комиссариат Зимовниковского, Дубовского, Заветинского и Ремонтненского районов Ростовской области</a:t>
            </a:r>
          </a:p>
          <a:p>
            <a:pPr algn="ctr"/>
            <a:r>
              <a:rPr lang="ru-RU" sz="1050" b="1" dirty="0" smtClean="0">
                <a:solidFill>
                  <a:srgbClr val="FFFF00"/>
                </a:solidFill>
              </a:rPr>
              <a:t>п. Зимовники, пер.  Богдановский,10</a:t>
            </a:r>
          </a:p>
          <a:p>
            <a:pPr algn="ctr"/>
            <a:r>
              <a:rPr lang="ru-RU" sz="1050" b="1" dirty="0" smtClean="0">
                <a:solidFill>
                  <a:srgbClr val="FFFF00"/>
                </a:solidFill>
              </a:rPr>
              <a:t>по номерам : 8 (863-76) 3-26-85</a:t>
            </a:r>
          </a:p>
          <a:p>
            <a:pPr algn="ctr"/>
            <a:r>
              <a:rPr lang="ru-RU" sz="1050" b="1" dirty="0" smtClean="0">
                <a:solidFill>
                  <a:srgbClr val="FFFF00"/>
                </a:solidFill>
              </a:rPr>
              <a:t>                        8-928-169-34-92</a:t>
            </a:r>
            <a:endParaRPr lang="ru-RU" sz="1050" b="1" dirty="0">
              <a:solidFill>
                <a:srgbClr val="FFFF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43636" y="4857760"/>
            <a:ext cx="3000364" cy="71438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50000"/>
                  <a:shade val="30000"/>
                  <a:satMod val="115000"/>
                </a:schemeClr>
              </a:gs>
              <a:gs pos="50000">
                <a:schemeClr val="accent3">
                  <a:lumMod val="50000"/>
                  <a:shade val="67500"/>
                  <a:satMod val="115000"/>
                </a:schemeClr>
              </a:gs>
              <a:gs pos="100000">
                <a:schemeClr val="accent3">
                  <a:lumMod val="5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FF00"/>
                </a:solidFill>
              </a:rPr>
              <a:t>8 </a:t>
            </a:r>
            <a:r>
              <a:rPr lang="ru-RU" sz="2800" b="1" dirty="0" smtClean="0">
                <a:solidFill>
                  <a:srgbClr val="FFFF00"/>
                </a:solidFill>
              </a:rPr>
              <a:t>(863-76) 3-26-85</a:t>
            </a:r>
          </a:p>
          <a:p>
            <a:pPr algn="ctr"/>
            <a:r>
              <a:rPr lang="ru-RU" sz="2800" b="1" dirty="0" smtClean="0">
                <a:solidFill>
                  <a:srgbClr val="FFFF00"/>
                </a:solidFill>
              </a:rPr>
              <a:t> </a:t>
            </a:r>
            <a:r>
              <a:rPr lang="ru-RU" sz="2800" b="1" dirty="0" smtClean="0">
                <a:solidFill>
                  <a:srgbClr val="FFFF00"/>
                </a:solidFill>
              </a:rPr>
              <a:t>8-928-169-34-92</a:t>
            </a:r>
            <a:endParaRPr lang="ru-RU" sz="2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Отдел ВК РО\Desktop\2,4 млн для распечатки\1 (7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215074" y="6357958"/>
            <a:ext cx="2928926" cy="50004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50000"/>
                  <a:shade val="30000"/>
                  <a:satMod val="115000"/>
                </a:schemeClr>
              </a:gs>
              <a:gs pos="50000">
                <a:schemeClr val="accent3">
                  <a:lumMod val="50000"/>
                  <a:shade val="67500"/>
                  <a:satMod val="115000"/>
                </a:schemeClr>
              </a:gs>
              <a:gs pos="100000">
                <a:schemeClr val="accent3">
                  <a:lumMod val="5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FF00"/>
                </a:solidFill>
              </a:rPr>
              <a:t>8 </a:t>
            </a:r>
            <a:r>
              <a:rPr lang="ru-RU" b="1" dirty="0" smtClean="0">
                <a:solidFill>
                  <a:srgbClr val="FFFF00"/>
                </a:solidFill>
              </a:rPr>
              <a:t>(863-76) 3-26-85</a:t>
            </a:r>
          </a:p>
          <a:p>
            <a:pPr algn="ctr"/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smtClean="0">
                <a:solidFill>
                  <a:srgbClr val="FFFF00"/>
                </a:solidFill>
              </a:rPr>
              <a:t>8-928-169-34-92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4071942"/>
            <a:ext cx="3071834" cy="100013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50000"/>
                  <a:shade val="30000"/>
                  <a:satMod val="115000"/>
                </a:schemeClr>
              </a:gs>
              <a:gs pos="50000">
                <a:schemeClr val="accent3">
                  <a:lumMod val="50000"/>
                  <a:shade val="67500"/>
                  <a:satMod val="115000"/>
                </a:schemeClr>
              </a:gs>
              <a:gs pos="100000">
                <a:schemeClr val="accent3">
                  <a:lumMod val="5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rgbClr val="FFFF00"/>
                </a:solidFill>
              </a:rPr>
              <a:t>Военный </a:t>
            </a:r>
            <a:r>
              <a:rPr lang="ru-RU" sz="1050" b="1" dirty="0" smtClean="0">
                <a:solidFill>
                  <a:srgbClr val="FFFF00"/>
                </a:solidFill>
              </a:rPr>
              <a:t>комиссариат Зимовниковского, Дубовского, Заветинского и Ремонтненского районов Ростовской области</a:t>
            </a:r>
          </a:p>
          <a:p>
            <a:pPr algn="ctr"/>
            <a:r>
              <a:rPr lang="ru-RU" sz="1050" b="1" dirty="0" smtClean="0">
                <a:solidFill>
                  <a:srgbClr val="FFFF00"/>
                </a:solidFill>
              </a:rPr>
              <a:t>п. Зимовники, пер.  Богдановский,10</a:t>
            </a:r>
          </a:p>
          <a:p>
            <a:pPr algn="ctr"/>
            <a:r>
              <a:rPr lang="ru-RU" sz="1050" b="1" dirty="0" smtClean="0">
                <a:solidFill>
                  <a:srgbClr val="FFFF00"/>
                </a:solidFill>
              </a:rPr>
              <a:t>по номерам : 8 (863-76) 3-26-85</a:t>
            </a:r>
          </a:p>
          <a:p>
            <a:pPr algn="ctr"/>
            <a:r>
              <a:rPr lang="ru-RU" sz="1050" b="1" dirty="0" smtClean="0">
                <a:solidFill>
                  <a:srgbClr val="FFFF00"/>
                </a:solidFill>
              </a:rPr>
              <a:t>                        8-928-169-34-92</a:t>
            </a:r>
            <a:endParaRPr lang="ru-RU" sz="105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</Words>
  <PresentationFormat>Экран (4:3)</PresentationFormat>
  <Paragraphs>13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ВК ЗДЗР</dc:creator>
  <cp:lastModifiedBy>Отдел ВК РО</cp:lastModifiedBy>
  <cp:revision>1</cp:revision>
  <dcterms:created xsi:type="dcterms:W3CDTF">2025-06-05T06:43:57Z</dcterms:created>
  <dcterms:modified xsi:type="dcterms:W3CDTF">2025-06-05T06:53:02Z</dcterms:modified>
</cp:coreProperties>
</file>